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F188CD-09DE-4630-84B3-13AE32739246}" v="2" dt="2023-11-15T09:19:53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82F188CD-09DE-4630-84B3-13AE32739246}"/>
    <pc:docChg chg="undo custSel modSld">
      <pc:chgData name="Fluitsma, D.W.P.M. (Daniel)" userId="aab17d33-b89b-4526-b7c1-165dab8f619f" providerId="ADAL" clId="{82F188CD-09DE-4630-84B3-13AE32739246}" dt="2023-11-15T09:28:52.258" v="6525" actId="20577"/>
      <pc:docMkLst>
        <pc:docMk/>
      </pc:docMkLst>
      <pc:sldChg chg="modSp mod">
        <pc:chgData name="Fluitsma, D.W.P.M. (Daniel)" userId="aab17d33-b89b-4526-b7c1-165dab8f619f" providerId="ADAL" clId="{82F188CD-09DE-4630-84B3-13AE32739246}" dt="2023-11-15T08:42:13.103" v="546" actId="27636"/>
        <pc:sldMkLst>
          <pc:docMk/>
          <pc:sldMk cId="488861468" sldId="257"/>
        </pc:sldMkLst>
        <pc:spChg chg="mod">
          <ac:chgData name="Fluitsma, D.W.P.M. (Daniel)" userId="aab17d33-b89b-4526-b7c1-165dab8f619f" providerId="ADAL" clId="{82F188CD-09DE-4630-84B3-13AE32739246}" dt="2023-11-15T08:42:13.103" v="546" actId="27636"/>
          <ac:spMkLst>
            <pc:docMk/>
            <pc:sldMk cId="488861468" sldId="257"/>
            <ac:spMk id="3" creationId="{F248848C-6CDE-E6FC-7041-01513FFA8A6C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8:47:32.427" v="1456" actId="20577"/>
        <pc:sldMkLst>
          <pc:docMk/>
          <pc:sldMk cId="3204062381" sldId="258"/>
        </pc:sldMkLst>
        <pc:spChg chg="mod">
          <ac:chgData name="Fluitsma, D.W.P.M. (Daniel)" userId="aab17d33-b89b-4526-b7c1-165dab8f619f" providerId="ADAL" clId="{82F188CD-09DE-4630-84B3-13AE32739246}" dt="2023-11-15T08:47:32.427" v="1456" actId="20577"/>
          <ac:spMkLst>
            <pc:docMk/>
            <pc:sldMk cId="3204062381" sldId="258"/>
            <ac:spMk id="3" creationId="{7A634BC5-9ACB-60FB-D190-7E0DA34522A6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8:50:40.027" v="2002" actId="27636"/>
        <pc:sldMkLst>
          <pc:docMk/>
          <pc:sldMk cId="2839916859" sldId="259"/>
        </pc:sldMkLst>
        <pc:spChg chg="mod">
          <ac:chgData name="Fluitsma, D.W.P.M. (Daniel)" userId="aab17d33-b89b-4526-b7c1-165dab8f619f" providerId="ADAL" clId="{82F188CD-09DE-4630-84B3-13AE32739246}" dt="2023-11-15T08:50:40.027" v="2002" actId="27636"/>
          <ac:spMkLst>
            <pc:docMk/>
            <pc:sldMk cId="2839916859" sldId="259"/>
            <ac:spMk id="3" creationId="{380018FF-1D6B-4496-8672-F5D1AB30709A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8:58:25.777" v="2281" actId="20577"/>
        <pc:sldMkLst>
          <pc:docMk/>
          <pc:sldMk cId="3281283004" sldId="260"/>
        </pc:sldMkLst>
        <pc:spChg chg="mod">
          <ac:chgData name="Fluitsma, D.W.P.M. (Daniel)" userId="aab17d33-b89b-4526-b7c1-165dab8f619f" providerId="ADAL" clId="{82F188CD-09DE-4630-84B3-13AE32739246}" dt="2023-11-15T08:58:25.777" v="2281" actId="20577"/>
          <ac:spMkLst>
            <pc:docMk/>
            <pc:sldMk cId="3281283004" sldId="260"/>
            <ac:spMk id="3" creationId="{5C406AD6-EF98-29D8-0298-4BF65311791C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02:04.348" v="3036" actId="20577"/>
        <pc:sldMkLst>
          <pc:docMk/>
          <pc:sldMk cId="3590633764" sldId="261"/>
        </pc:sldMkLst>
        <pc:spChg chg="mod">
          <ac:chgData name="Fluitsma, D.W.P.M. (Daniel)" userId="aab17d33-b89b-4526-b7c1-165dab8f619f" providerId="ADAL" clId="{82F188CD-09DE-4630-84B3-13AE32739246}" dt="2023-11-15T09:02:04.348" v="3036" actId="20577"/>
          <ac:spMkLst>
            <pc:docMk/>
            <pc:sldMk cId="3590633764" sldId="261"/>
            <ac:spMk id="3" creationId="{A837D791-29D5-55B5-EB96-6BE365B3DBE8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03:43.428" v="3384" actId="20577"/>
        <pc:sldMkLst>
          <pc:docMk/>
          <pc:sldMk cId="3960956470" sldId="262"/>
        </pc:sldMkLst>
        <pc:spChg chg="mod">
          <ac:chgData name="Fluitsma, D.W.P.M. (Daniel)" userId="aab17d33-b89b-4526-b7c1-165dab8f619f" providerId="ADAL" clId="{82F188CD-09DE-4630-84B3-13AE32739246}" dt="2023-11-15T09:03:43.428" v="3384" actId="20577"/>
          <ac:spMkLst>
            <pc:docMk/>
            <pc:sldMk cId="3960956470" sldId="262"/>
            <ac:spMk id="3" creationId="{2A2C1BEA-DCC9-3657-FFA8-4321C7340E4C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21:08.192" v="5769" actId="20577"/>
        <pc:sldMkLst>
          <pc:docMk/>
          <pc:sldMk cId="3277058915" sldId="263"/>
        </pc:sldMkLst>
        <pc:spChg chg="mod">
          <ac:chgData name="Fluitsma, D.W.P.M. (Daniel)" userId="aab17d33-b89b-4526-b7c1-165dab8f619f" providerId="ADAL" clId="{82F188CD-09DE-4630-84B3-13AE32739246}" dt="2023-11-15T09:21:08.192" v="5769" actId="20577"/>
          <ac:spMkLst>
            <pc:docMk/>
            <pc:sldMk cId="3277058915" sldId="263"/>
            <ac:spMk id="3" creationId="{841014B8-5B47-996F-16F5-C668FCF60420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08:01.568" v="3969" actId="20577"/>
        <pc:sldMkLst>
          <pc:docMk/>
          <pc:sldMk cId="2030713837" sldId="264"/>
        </pc:sldMkLst>
        <pc:spChg chg="mod">
          <ac:chgData name="Fluitsma, D.W.P.M. (Daniel)" userId="aab17d33-b89b-4526-b7c1-165dab8f619f" providerId="ADAL" clId="{82F188CD-09DE-4630-84B3-13AE32739246}" dt="2023-11-15T09:08:01.568" v="3969" actId="20577"/>
          <ac:spMkLst>
            <pc:docMk/>
            <pc:sldMk cId="2030713837" sldId="264"/>
            <ac:spMk id="3" creationId="{9CF1D78D-19D2-E7BC-53FD-2C896188EF4B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28:52.258" v="6525" actId="20577"/>
        <pc:sldMkLst>
          <pc:docMk/>
          <pc:sldMk cId="2770234998" sldId="265"/>
        </pc:sldMkLst>
        <pc:spChg chg="mod">
          <ac:chgData name="Fluitsma, D.W.P.M. (Daniel)" userId="aab17d33-b89b-4526-b7c1-165dab8f619f" providerId="ADAL" clId="{82F188CD-09DE-4630-84B3-13AE32739246}" dt="2023-11-15T09:28:52.258" v="6525" actId="20577"/>
          <ac:spMkLst>
            <pc:docMk/>
            <pc:sldMk cId="2770234998" sldId="265"/>
            <ac:spMk id="2" creationId="{31BE5E45-D759-652B-A860-D8C40A17F9EB}"/>
          </ac:spMkLst>
        </pc:spChg>
        <pc:spChg chg="mod">
          <ac:chgData name="Fluitsma, D.W.P.M. (Daniel)" userId="aab17d33-b89b-4526-b7c1-165dab8f619f" providerId="ADAL" clId="{82F188CD-09DE-4630-84B3-13AE32739246}" dt="2023-11-15T09:10:45.165" v="4543" actId="20577"/>
          <ac:spMkLst>
            <pc:docMk/>
            <pc:sldMk cId="2770234998" sldId="265"/>
            <ac:spMk id="3" creationId="{522F822B-E912-51C1-77BA-D29D877128B6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13:55.417" v="5203" actId="20577"/>
        <pc:sldMkLst>
          <pc:docMk/>
          <pc:sldMk cId="344010536" sldId="266"/>
        </pc:sldMkLst>
        <pc:spChg chg="mod">
          <ac:chgData name="Fluitsma, D.W.P.M. (Daniel)" userId="aab17d33-b89b-4526-b7c1-165dab8f619f" providerId="ADAL" clId="{82F188CD-09DE-4630-84B3-13AE32739246}" dt="2023-11-15T09:13:55.417" v="5203" actId="20577"/>
          <ac:spMkLst>
            <pc:docMk/>
            <pc:sldMk cId="344010536" sldId="266"/>
            <ac:spMk id="3" creationId="{12760E3E-7418-A657-079F-D6F421E1D38F}"/>
          </ac:spMkLst>
        </pc:spChg>
      </pc:sldChg>
      <pc:sldChg chg="modSp mod">
        <pc:chgData name="Fluitsma, D.W.P.M. (Daniel)" userId="aab17d33-b89b-4526-b7c1-165dab8f619f" providerId="ADAL" clId="{82F188CD-09DE-4630-84B3-13AE32739246}" dt="2023-11-15T09:28:38.962" v="6523" actId="113"/>
        <pc:sldMkLst>
          <pc:docMk/>
          <pc:sldMk cId="4254825907" sldId="267"/>
        </pc:sldMkLst>
        <pc:spChg chg="mod">
          <ac:chgData name="Fluitsma, D.W.P.M. (Daniel)" userId="aab17d33-b89b-4526-b7c1-165dab8f619f" providerId="ADAL" clId="{82F188CD-09DE-4630-84B3-13AE32739246}" dt="2023-11-15T09:28:38.962" v="6523" actId="113"/>
          <ac:spMkLst>
            <pc:docMk/>
            <pc:sldMk cId="4254825907" sldId="267"/>
            <ac:spMk id="3" creationId="{250A35D7-F0DB-6797-8806-D4859A4414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319F-C624-B6F7-CC44-05079D17C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7D37F7-8FCE-E830-DEF8-37A8E5067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7DDDE5-2C0A-3FF4-990B-E673D599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B7CB19-26E1-A6C1-9ECA-7F3DA184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6EB2C0-0527-61F7-4B1E-FF3E92B5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726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CF1A9-6C3A-05C3-4B7D-B8A45E4B6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344041-1BD3-D504-AD08-E0175F08C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8DC3FA-19C2-F40C-0FCD-97BBEA25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D95617-8BD4-EB75-DAAB-F510B4C51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6B68C7-D0FB-ECF6-67B2-F87C72F5F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98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13F3C22-1BC2-37DC-EB55-18E545669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825A01-B959-F2E4-5325-D4AE2DB6D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E3706C-B33F-A364-B812-371F38B4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3BD7D4-22B3-8281-14CE-19BFA126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11E14-D528-B70C-E1EA-7F44BBE85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05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1B995-57EA-0393-08A2-7761B93D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3A7BBA-B093-DC0B-7A7E-E864AED4A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6B3E86-9847-D43B-FE3F-D93370728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275553-A5DB-696E-1E8E-094A0E82D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827771-B944-299C-45A1-A6EC9BB2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50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5A595-6FAC-A83F-0CB2-48477BB9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E0AFC9-9B48-69AC-6508-9607296F4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AF6703-6004-32D6-7F42-AB39AA1EB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DDEF89-309B-EB4D-BD78-DFD7264F1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F99CA1-94B0-E198-C440-4BAD54BD9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49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5DB7E0-712C-D97B-050C-694CC9391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745895-88BC-1722-9048-716545CD1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C76D99-D5BC-3620-7A74-FECF77C89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79E2CF-F334-7884-66FA-D995D0CCA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7935BE-B436-CADC-5D9A-3D826F93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3F5C04-E818-AC2B-6A0A-64719B91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59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4883A-70D4-C8F5-7185-EF4AFD84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0E346E-BDF0-655D-31F1-1134DC60A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069BD5-6168-3018-AF15-AF963F3AC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E87EF18-35B7-30AD-7199-D19E2B52CD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9A9A6E0-B113-C751-BE82-C4489C686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160C08-8D6A-506F-DF8C-38403F2C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74725E7-45FF-0D7F-221A-F090D718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47D44DF-BD4A-ACAA-DAF2-329C29BE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5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704D1-878B-BDC0-470F-AB394E16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0B594C-FBEF-5AD7-7211-81D53DFC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6DC4A46-1B72-3FB5-EF84-BFF8E432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C80BCF-7154-F408-6910-2854708FE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35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878C40C-6F91-8898-D092-70FE84AB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63F43D1-654A-D584-7606-24166E14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64E620-163B-CFDC-2C52-70C8A35B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04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20924-04E1-6968-6EA2-12A1D470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721376-D158-D4E9-306B-4ADD854D0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642D06-3D3D-C564-7309-DF7B5C156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9DA827-757C-FA7F-CE41-976748FA1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DB64FD-5516-2B65-56EB-058687EE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F8B216-870A-73B1-6495-E5B6FEC1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81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665D1-9D18-9C2B-2CCE-14D25678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A6151F5-8064-F04C-2A6C-144F755BD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829998D-5AAE-60BA-1364-DBA828480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DCBBAD-0639-FF6A-A92F-0258F7B2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72022CD-8F3E-2B3C-8D85-693F90AC3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DEBEC7-38DB-84AE-CF57-CCAADC21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21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E460F0-5F2F-2520-6759-DB4D89F0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0D2272-CBCB-8B48-1556-DEE9F4FD3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B5D190-EBC2-F16E-CA88-2CD12CE6E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AEE9-26A0-4634-970E-1ED6B97088A6}" type="datetimeFigureOut">
              <a:rPr lang="nl-NL" smtClean="0"/>
              <a:t>15-11-2023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584091-7314-38F1-9C41-BF941D81AB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4ACB00-F2A6-E2BE-D5D3-BECC69322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3069-D197-4E35-8B0A-DEC6491221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08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2B68FD6-132B-1309-2844-786D62DA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</a:t>
            </a:r>
            <a:r>
              <a:rPr lang="en-US" dirty="0" err="1"/>
              <a:t>Samenleven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F58136E-3745-D83A-5546-E8EE0ECE3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Op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manieren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achtergronden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omgaan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ziet</a:t>
            </a:r>
            <a:r>
              <a:rPr lang="en-US" dirty="0"/>
              <a:t> </a:t>
            </a:r>
            <a:r>
              <a:rPr lang="en-US" dirty="0" err="1"/>
              <a:t>integratie</a:t>
            </a:r>
            <a:r>
              <a:rPr lang="en-US" dirty="0"/>
              <a:t> in Nederland </a:t>
            </a:r>
            <a:r>
              <a:rPr lang="en-US" dirty="0" err="1"/>
              <a:t>eruit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428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F08BE-1F67-2467-A55E-548DF0F5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Sociaaldemocraten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760E3E-7418-A657-079F-D6F421E1D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 SP, </a:t>
            </a:r>
            <a:r>
              <a:rPr lang="en-US" dirty="0" err="1"/>
              <a:t>Groenlinks</a:t>
            </a:r>
            <a:r>
              <a:rPr lang="en-US" dirty="0"/>
              <a:t>, PvdA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Denk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Zij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armoede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met </a:t>
            </a:r>
            <a:r>
              <a:rPr lang="en-US" dirty="0" err="1"/>
              <a:t>gelijke</a:t>
            </a:r>
            <a:r>
              <a:rPr lang="en-US" dirty="0"/>
              <a:t> </a:t>
            </a:r>
            <a:r>
              <a:rPr lang="en-US" dirty="0" err="1"/>
              <a:t>kansen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.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geholpen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met het </a:t>
            </a:r>
            <a:r>
              <a:rPr lang="en-US" dirty="0" err="1"/>
              <a:t>leren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taal of het </a:t>
            </a:r>
            <a:r>
              <a:rPr lang="en-US" dirty="0" err="1"/>
              <a:t>vinden</a:t>
            </a:r>
            <a:r>
              <a:rPr lang="en-US" dirty="0"/>
              <a:t> van </a:t>
            </a:r>
            <a:r>
              <a:rPr lang="en-US" dirty="0" err="1"/>
              <a:t>werk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de </a:t>
            </a:r>
            <a:r>
              <a:rPr lang="en-US" dirty="0" err="1"/>
              <a:t>sociaaldemocratische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GroenLinks</a:t>
            </a:r>
            <a:r>
              <a:rPr lang="en-US" dirty="0"/>
              <a:t>: </a:t>
            </a:r>
            <a:r>
              <a:rPr lang="en-US" dirty="0" err="1"/>
              <a:t>denkt</a:t>
            </a:r>
            <a:r>
              <a:rPr lang="en-US" dirty="0"/>
              <a:t> </a:t>
            </a:r>
            <a:r>
              <a:rPr lang="en-US" dirty="0" err="1"/>
              <a:t>liberaler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benadrukt</a:t>
            </a:r>
            <a:r>
              <a:rPr lang="en-US" dirty="0"/>
              <a:t> de eigen </a:t>
            </a:r>
            <a:r>
              <a:rPr lang="en-US" dirty="0" err="1"/>
              <a:t>verantwoordelijkheid</a:t>
            </a:r>
            <a:r>
              <a:rPr lang="en-US" dirty="0"/>
              <a:t> van </a:t>
            </a:r>
            <a:r>
              <a:rPr lang="en-US" dirty="0" err="1"/>
              <a:t>nieuwkomers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- PvdA </a:t>
            </a:r>
            <a:r>
              <a:rPr lang="en-US" dirty="0" err="1"/>
              <a:t>en</a:t>
            </a:r>
            <a:r>
              <a:rPr lang="en-US" dirty="0"/>
              <a:t> SP: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helpt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                            Maar de </a:t>
            </a:r>
            <a:r>
              <a:rPr lang="en-US" dirty="0" err="1"/>
              <a:t>overheidmag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optreden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aanpassen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01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169A1-6F55-9576-7D40-E9685DE2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Populisten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1014B8-5B47-996F-16F5-C668FCF60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PVV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FvD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Zij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eigenlijk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Bovendien</a:t>
            </a:r>
            <a:r>
              <a:rPr lang="en-US" dirty="0"/>
              <a:t> is </a:t>
            </a:r>
            <a:r>
              <a:rPr lang="en-US" dirty="0" err="1"/>
              <a:t>volgens</a:t>
            </a:r>
            <a:r>
              <a:rPr lang="en-US" dirty="0"/>
              <a:t> de PVV de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gevaar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Er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moskeeën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islamtische</a:t>
            </a:r>
            <a:r>
              <a:rPr lang="en-US" dirty="0"/>
              <a:t> </a:t>
            </a:r>
            <a:r>
              <a:rPr lang="en-US" dirty="0" err="1"/>
              <a:t>scholen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aanpassen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anderom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(De PVV is </a:t>
            </a:r>
            <a:r>
              <a:rPr lang="en-US" dirty="0" err="1"/>
              <a:t>voorstander</a:t>
            </a:r>
            <a:r>
              <a:rPr lang="en-US" dirty="0"/>
              <a:t> van </a:t>
            </a:r>
            <a:r>
              <a:rPr lang="en-US" dirty="0" err="1"/>
              <a:t>assimilatie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assimilatiecontract</a:t>
            </a:r>
            <a:r>
              <a:rPr lang="en-US" dirty="0"/>
              <a:t> </a:t>
            </a:r>
            <a:r>
              <a:rPr lang="en-US" dirty="0" err="1"/>
              <a:t>ondertekenen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daarmee</a:t>
            </a:r>
            <a:r>
              <a:rPr lang="en-US" dirty="0"/>
              <a:t> </a:t>
            </a:r>
            <a:r>
              <a:rPr lang="en-US" dirty="0" err="1"/>
              <a:t>aangeven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058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0D427-EE24-A88A-FF23-FA51E76C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Tweedeling</a:t>
            </a:r>
            <a:r>
              <a:rPr lang="en-US" dirty="0"/>
              <a:t> in Europa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0A35D7-F0DB-6797-8806-D4859A441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Opvattingen</a:t>
            </a:r>
            <a:r>
              <a:rPr lang="en-US" dirty="0"/>
              <a:t> over (</a:t>
            </a:r>
            <a:r>
              <a:rPr lang="en-US" dirty="0" err="1"/>
              <a:t>im</a:t>
            </a:r>
            <a:r>
              <a:rPr lang="en-US" dirty="0"/>
              <a:t>) </a:t>
            </a:r>
            <a:r>
              <a:rPr lang="en-US" dirty="0" err="1"/>
              <a:t>migratie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Protectionisten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Zij </a:t>
            </a:r>
            <a:r>
              <a:rPr lang="en-US" dirty="0" err="1"/>
              <a:t>zijn</a:t>
            </a:r>
            <a:r>
              <a:rPr lang="en-US" dirty="0"/>
              <a:t> bang </a:t>
            </a:r>
            <a:r>
              <a:rPr lang="en-US" dirty="0" err="1"/>
              <a:t>voor</a:t>
            </a:r>
            <a:r>
              <a:rPr lang="en-US" dirty="0"/>
              <a:t> het </a:t>
            </a:r>
            <a:r>
              <a:rPr lang="en-US" dirty="0" err="1"/>
              <a:t>verlies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door de </a:t>
            </a:r>
            <a:r>
              <a:rPr lang="en-US" dirty="0" err="1"/>
              <a:t>komst</a:t>
            </a:r>
            <a:r>
              <a:rPr lang="en-US" dirty="0"/>
              <a:t> van </a:t>
            </a:r>
            <a:r>
              <a:rPr lang="en-US" dirty="0" err="1"/>
              <a:t>nieuwkomers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Ze </a:t>
            </a:r>
            <a:r>
              <a:rPr lang="en-US" dirty="0" err="1"/>
              <a:t>willen</a:t>
            </a:r>
            <a:r>
              <a:rPr lang="en-US" dirty="0"/>
              <a:t> de </a:t>
            </a:r>
            <a:r>
              <a:rPr lang="en-US" dirty="0" err="1"/>
              <a:t>immigratie</a:t>
            </a:r>
            <a:r>
              <a:rPr lang="en-US" dirty="0"/>
              <a:t> </a:t>
            </a:r>
            <a:r>
              <a:rPr lang="en-US" dirty="0" err="1"/>
              <a:t>stoppen</a:t>
            </a:r>
            <a:r>
              <a:rPr lang="en-US" dirty="0"/>
              <a:t> of </a:t>
            </a:r>
            <a:r>
              <a:rPr lang="en-US" dirty="0" err="1"/>
              <a:t>flink</a:t>
            </a:r>
            <a:r>
              <a:rPr lang="en-US" dirty="0"/>
              <a:t> </a:t>
            </a:r>
            <a:r>
              <a:rPr lang="en-US" dirty="0" err="1"/>
              <a:t>beperken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Willen</a:t>
            </a:r>
            <a:r>
              <a:rPr lang="en-US" dirty="0"/>
              <a:t> het </a:t>
            </a:r>
            <a:r>
              <a:rPr lang="en-US" dirty="0" err="1"/>
              <a:t>liefst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Nederland </a:t>
            </a:r>
            <a:r>
              <a:rPr lang="en-US" dirty="0" err="1"/>
              <a:t>uit</a:t>
            </a:r>
            <a:r>
              <a:rPr lang="en-US" dirty="0"/>
              <a:t> de EU </a:t>
            </a:r>
            <a:r>
              <a:rPr lang="en-US" dirty="0" err="1"/>
              <a:t>stapt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beslissen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Internationalisten</a:t>
            </a:r>
            <a:r>
              <a:rPr lang="en-US" b="1" dirty="0"/>
              <a:t>:</a:t>
            </a:r>
            <a:br>
              <a:rPr lang="en-US" dirty="0"/>
            </a:br>
            <a:r>
              <a:rPr lang="en-US" dirty="0"/>
              <a:t>Zij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immigratie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die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stoppen</a:t>
            </a:r>
            <a:r>
              <a:rPr lang="en-US" dirty="0"/>
              <a:t> is.</a:t>
            </a:r>
          </a:p>
          <a:p>
            <a:pPr marL="0" indent="0">
              <a:buNone/>
            </a:pPr>
            <a:r>
              <a:rPr lang="en-US" dirty="0" err="1"/>
              <a:t>Vluchtelingen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opgevangen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/>
              <a:t>omgaan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diverse </a:t>
            </a:r>
            <a:r>
              <a:rPr lang="en-US" dirty="0" err="1"/>
              <a:t>samenleving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Europese</a:t>
            </a:r>
            <a:r>
              <a:rPr lang="en-US" dirty="0"/>
              <a:t> </a:t>
            </a:r>
            <a:r>
              <a:rPr lang="en-US" dirty="0" err="1"/>
              <a:t>landen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samenwerken</a:t>
            </a:r>
            <a:r>
              <a:rPr lang="en-US" dirty="0"/>
              <a:t>. </a:t>
            </a:r>
            <a:r>
              <a:rPr lang="en-US" dirty="0" err="1"/>
              <a:t>Hierdoor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sterke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EU in de </a:t>
            </a:r>
            <a:r>
              <a:rPr lang="en-US" dirty="0" err="1"/>
              <a:t>wereld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4825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E4DF4-1710-B11D-C46A-7693C6CB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Segregatie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48848C-6CDE-E6FC-7041-01513FFA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Segregatie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bevolkingsgroepen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gescheiden</a:t>
            </a:r>
            <a:r>
              <a:rPr lang="en-US" dirty="0"/>
              <a:t> van </a:t>
            </a:r>
            <a:r>
              <a:rPr lang="en-US" dirty="0" err="1"/>
              <a:t>elkaar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segregatie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het </a:t>
            </a:r>
            <a:r>
              <a:rPr lang="en-US" dirty="0" err="1"/>
              <a:t>bestaan</a:t>
            </a:r>
            <a:r>
              <a:rPr lang="en-US" dirty="0"/>
              <a:t> van </a:t>
            </a:r>
            <a:r>
              <a:rPr lang="en-US" dirty="0" err="1"/>
              <a:t>witte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scholen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het </a:t>
            </a:r>
            <a:r>
              <a:rPr lang="en-US" dirty="0" err="1"/>
              <a:t>bestaan</a:t>
            </a:r>
            <a:r>
              <a:rPr lang="en-US" dirty="0"/>
              <a:t> van </a:t>
            </a:r>
            <a:r>
              <a:rPr lang="en-US" dirty="0" err="1"/>
              <a:t>witte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woonwijken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beperkt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relaties</a:t>
            </a:r>
            <a:r>
              <a:rPr lang="en-US" dirty="0"/>
              <a:t>/ </a:t>
            </a:r>
            <a:r>
              <a:rPr lang="en-US" dirty="0" err="1"/>
              <a:t>huwelijken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Soms </a:t>
            </a:r>
            <a:r>
              <a:rPr lang="en-US" dirty="0" err="1"/>
              <a:t>kiezen</a:t>
            </a:r>
            <a:r>
              <a:rPr lang="en-US" dirty="0"/>
              <a:t> </a:t>
            </a:r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segregatie</a:t>
            </a:r>
            <a:r>
              <a:rPr lang="en-US" dirty="0"/>
              <a:t>. Ze </a:t>
            </a:r>
            <a:r>
              <a:rPr lang="en-US" dirty="0" err="1"/>
              <a:t>spreken</a:t>
            </a:r>
            <a:r>
              <a:rPr lang="en-US" dirty="0"/>
              <a:t> dan de </a:t>
            </a:r>
            <a:r>
              <a:rPr lang="en-US" dirty="0" err="1"/>
              <a:t>Nederlandse</a:t>
            </a:r>
            <a:r>
              <a:rPr lang="en-US" dirty="0"/>
              <a:t> taal </a:t>
            </a:r>
            <a:r>
              <a:rPr lang="en-US" dirty="0" err="1"/>
              <a:t>niet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de eigen taal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levendig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weing</a:t>
            </a:r>
            <a:r>
              <a:rPr lang="en-US" dirty="0"/>
              <a:t> contact met </a:t>
            </a:r>
            <a:r>
              <a:rPr lang="en-US" dirty="0" err="1"/>
              <a:t>Nederlanders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Er is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segregatie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uitwisseling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de </a:t>
            </a:r>
            <a:r>
              <a:rPr lang="en-US" dirty="0" err="1"/>
              <a:t>groepen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886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19BA5-1406-C834-158D-62369339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Assimilatie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34BC5-9ACB-60FB-D190-7E0DA3452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2289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Assimilatie</a:t>
            </a:r>
            <a:r>
              <a:rPr lang="en-US" dirty="0"/>
              <a:t>: (‘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”).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bevolkingsgroep</a:t>
            </a:r>
            <a:r>
              <a:rPr lang="en-US" dirty="0"/>
              <a:t> past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volledig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cultuuur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”.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Assimilatie</a:t>
            </a:r>
            <a:r>
              <a:rPr lang="en-US" dirty="0"/>
              <a:t> is het </a:t>
            </a:r>
            <a:r>
              <a:rPr lang="en-US" dirty="0" err="1"/>
              <a:t>tegenovergestelde</a:t>
            </a:r>
            <a:r>
              <a:rPr lang="en-US" dirty="0"/>
              <a:t> van </a:t>
            </a:r>
            <a:r>
              <a:rPr lang="en-US" dirty="0" err="1"/>
              <a:t>segregatie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 is het land Tibet.</a:t>
            </a:r>
            <a:br>
              <a:rPr lang="en-US" dirty="0"/>
            </a:br>
            <a:r>
              <a:rPr lang="en-US" dirty="0"/>
              <a:t>Tibet was </a:t>
            </a:r>
            <a:r>
              <a:rPr lang="en-US" dirty="0" err="1"/>
              <a:t>onafhankelijk</a:t>
            </a:r>
            <a:r>
              <a:rPr lang="en-US" dirty="0"/>
              <a:t> tot 1950, </a:t>
            </a: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viel</a:t>
            </a:r>
            <a:r>
              <a:rPr lang="en-US" dirty="0"/>
              <a:t> China het land </a:t>
            </a:r>
            <a:r>
              <a:rPr lang="en-US" dirty="0" err="1"/>
              <a:t>binnen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Tibetanen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door de Chinese </a:t>
            </a:r>
            <a:r>
              <a:rPr lang="en-US" dirty="0" err="1"/>
              <a:t>regering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Chinese </a:t>
            </a:r>
            <a:r>
              <a:rPr lang="en-US" dirty="0" err="1"/>
              <a:t>cultuur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Hun </a:t>
            </a:r>
            <a:r>
              <a:rPr lang="en-US" dirty="0" err="1"/>
              <a:t>kloosters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vernietigd</a:t>
            </a:r>
            <a:r>
              <a:rPr lang="en-US" dirty="0"/>
              <a:t>,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boedhistische</a:t>
            </a:r>
            <a:r>
              <a:rPr lang="en-US" dirty="0"/>
              <a:t> </a:t>
            </a:r>
            <a:r>
              <a:rPr lang="en-US" dirty="0" err="1"/>
              <a:t>monniken</a:t>
            </a:r>
            <a:r>
              <a:rPr lang="en-US" dirty="0"/>
              <a:t> warden </a:t>
            </a:r>
            <a:r>
              <a:rPr lang="en-US" dirty="0" err="1"/>
              <a:t>gevangen</a:t>
            </a:r>
            <a:r>
              <a:rPr lang="en-US" dirty="0"/>
              <a:t> </a:t>
            </a:r>
            <a:r>
              <a:rPr lang="en-US" dirty="0" err="1"/>
              <a:t>genomen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gemarteld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hoogste</a:t>
            </a:r>
            <a:r>
              <a:rPr lang="en-US" dirty="0"/>
              <a:t> </a:t>
            </a:r>
            <a:r>
              <a:rPr lang="en-US" dirty="0" err="1"/>
              <a:t>religieuze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</a:t>
            </a:r>
            <a:r>
              <a:rPr lang="en-US" dirty="0"/>
              <a:t> in het </a:t>
            </a:r>
            <a:r>
              <a:rPr lang="en-US" dirty="0" err="1"/>
              <a:t>oude</a:t>
            </a:r>
            <a:r>
              <a:rPr lang="en-US" dirty="0"/>
              <a:t> Tiber, </a:t>
            </a:r>
            <a:r>
              <a:rPr lang="en-US" dirty="0" err="1"/>
              <a:t>vluchtte</a:t>
            </a:r>
            <a:r>
              <a:rPr lang="en-US" dirty="0"/>
              <a:t> </a:t>
            </a:r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naar</a:t>
            </a:r>
            <a:r>
              <a:rPr lang="en-US" dirty="0"/>
              <a:t> India.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is </a:t>
            </a:r>
            <a:r>
              <a:rPr lang="en-US" dirty="0" err="1"/>
              <a:t>tegen</a:t>
            </a:r>
            <a:r>
              <a:rPr lang="en-US" dirty="0"/>
              <a:t> (</a:t>
            </a:r>
            <a:r>
              <a:rPr lang="en-US" dirty="0" err="1"/>
              <a:t>wettelijk</a:t>
            </a:r>
            <a:r>
              <a:rPr lang="en-US" dirty="0"/>
              <a:t>) </a:t>
            </a:r>
            <a:r>
              <a:rPr lang="en-US" dirty="0" err="1"/>
              <a:t>verplichte</a:t>
            </a:r>
            <a:r>
              <a:rPr lang="en-US" dirty="0"/>
              <a:t> </a:t>
            </a:r>
            <a:r>
              <a:rPr lang="en-US" dirty="0" err="1"/>
              <a:t>assimilatie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gedwongen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om </a:t>
            </a:r>
            <a:r>
              <a:rPr lang="en-US" dirty="0" err="1"/>
              <a:t>hun</a:t>
            </a:r>
            <a:r>
              <a:rPr lang="en-US" dirty="0"/>
              <a:t> eigen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laten.</a:t>
            </a:r>
          </a:p>
        </p:txBody>
      </p:sp>
    </p:spTree>
    <p:extLst>
      <p:ext uri="{BB962C8B-B14F-4D97-AF65-F5344CB8AC3E}">
        <p14:creationId xmlns:p14="http://schemas.microsoft.com/office/powerpoint/2010/main" val="320406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4B011-6E49-19B8-76E0-086F566A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Integratie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0018FF-1D6B-4496-8672-F5D1AB307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Integratie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er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uitwisseling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subculturen</a:t>
            </a:r>
            <a:r>
              <a:rPr lang="en-US" dirty="0"/>
              <a:t> van </a:t>
            </a:r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”.</a:t>
            </a:r>
          </a:p>
          <a:p>
            <a:endParaRPr lang="en-US" dirty="0"/>
          </a:p>
          <a:p>
            <a:r>
              <a:rPr lang="en-US" dirty="0" err="1"/>
              <a:t>Integratie</a:t>
            </a:r>
            <a:r>
              <a:rPr lang="en-US" dirty="0"/>
              <a:t> zit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segregatie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assimilatie</a:t>
            </a:r>
            <a:r>
              <a:rPr lang="en-US" dirty="0"/>
              <a:t> in.</a:t>
            </a:r>
          </a:p>
          <a:p>
            <a:endParaRPr lang="en-US" dirty="0"/>
          </a:p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passen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deels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(taal </a:t>
            </a:r>
            <a:r>
              <a:rPr lang="en-US" dirty="0" err="1"/>
              <a:t>leren</a:t>
            </a:r>
            <a:r>
              <a:rPr lang="en-US" dirty="0"/>
              <a:t>,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wet),</a:t>
            </a:r>
            <a:br>
              <a:rPr lang="en-US" dirty="0"/>
            </a:br>
            <a:r>
              <a:rPr lang="en-US" dirty="0"/>
              <a:t>maar </a:t>
            </a:r>
            <a:r>
              <a:rPr lang="en-US" dirty="0" err="1"/>
              <a:t>behouden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cultuur</a:t>
            </a:r>
            <a:r>
              <a:rPr lang="en-US" dirty="0"/>
              <a:t> van het land van </a:t>
            </a:r>
            <a:r>
              <a:rPr lang="en-US" dirty="0" err="1"/>
              <a:t>herkomst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Bovendien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inwoners</a:t>
            </a:r>
            <a:r>
              <a:rPr lang="en-US" dirty="0"/>
              <a:t> van Nederland open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invloedennin</a:t>
            </a:r>
            <a:r>
              <a:rPr lang="en-US" dirty="0"/>
              <a:t> het land </a:t>
            </a:r>
            <a:r>
              <a:rPr lang="en-US" dirty="0" err="1"/>
              <a:t>en</a:t>
            </a:r>
            <a:r>
              <a:rPr lang="en-US" dirty="0"/>
              <a:t> is er </a:t>
            </a:r>
            <a:r>
              <a:rPr lang="en-US" dirty="0" err="1"/>
              <a:t>ruimte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subculturen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991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121C8-6CFF-E2CF-7DE0-3A5D5954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politiek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406AD6-EF98-29D8-0298-4BF65311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76709" cy="4351338"/>
          </a:xfrm>
        </p:spPr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 ‘ </a:t>
            </a:r>
            <a:r>
              <a:rPr lang="en-US" dirty="0" err="1"/>
              <a:t>integratie</a:t>
            </a:r>
            <a:r>
              <a:rPr lang="en-US" dirty="0"/>
              <a:t>’ </a:t>
            </a:r>
            <a:r>
              <a:rPr lang="en-US" dirty="0" err="1"/>
              <a:t>als</a:t>
            </a:r>
            <a:r>
              <a:rPr lang="en-US" dirty="0"/>
              <a:t> het </a:t>
            </a:r>
            <a:r>
              <a:rPr lang="en-US" dirty="0" err="1"/>
              <a:t>beste</a:t>
            </a:r>
            <a:r>
              <a:rPr lang="en-US" dirty="0"/>
              <a:t> (</a:t>
            </a:r>
            <a:r>
              <a:rPr lang="en-US" dirty="0" err="1"/>
              <a:t>samenlevings</a:t>
            </a:r>
            <a:r>
              <a:rPr lang="en-US" dirty="0"/>
              <a:t>-) model,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omdat</a:t>
            </a:r>
            <a:r>
              <a:rPr lang="en-US" dirty="0"/>
              <a:t> het past </a:t>
            </a:r>
            <a:r>
              <a:rPr lang="en-US" dirty="0" err="1"/>
              <a:t>bij</a:t>
            </a:r>
            <a:r>
              <a:rPr lang="en-US" dirty="0"/>
              <a:t> de open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dat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burgers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8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97013-6EC6-A865-9741-EDAF2022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aanpassen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37D791-29D5-55B5-EB96-6BE365B3D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vereist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open </a:t>
            </a:r>
            <a:r>
              <a:rPr lang="en-US" dirty="0" err="1"/>
              <a:t>houding</a:t>
            </a:r>
            <a:r>
              <a:rPr lang="en-US" dirty="0"/>
              <a:t> van alle </a:t>
            </a:r>
            <a:r>
              <a:rPr lang="en-US" dirty="0" err="1"/>
              <a:t>inwoners</a:t>
            </a:r>
            <a:r>
              <a:rPr lang="en-US" dirty="0"/>
              <a:t> van Nederland,</a:t>
            </a:r>
            <a:br>
              <a:rPr lang="en-US" dirty="0"/>
            </a:br>
            <a:r>
              <a:rPr lang="en-US" dirty="0" err="1"/>
              <a:t>ongeacht</a:t>
            </a:r>
            <a:r>
              <a:rPr lang="en-US" dirty="0"/>
              <a:t> hoe lang ze al in </a:t>
            </a:r>
            <a:r>
              <a:rPr lang="en-US" dirty="0" err="1"/>
              <a:t>dit</a:t>
            </a:r>
            <a:r>
              <a:rPr lang="en-US" dirty="0"/>
              <a:t> land </a:t>
            </a:r>
            <a:r>
              <a:rPr lang="en-US" dirty="0" err="1"/>
              <a:t>wonen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bereid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passen</a:t>
            </a:r>
            <a:r>
              <a:rPr lang="en-US" dirty="0"/>
              <a:t> door de taal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,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verdiepen</a:t>
            </a:r>
            <a:r>
              <a:rPr lang="en-US" dirty="0"/>
              <a:t> in de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die in Nederland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op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beurt</a:t>
            </a:r>
            <a:r>
              <a:rPr lang="en-US" dirty="0"/>
              <a:t> </a:t>
            </a:r>
            <a:r>
              <a:rPr lang="en-US" dirty="0" err="1"/>
              <a:t>openstaan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invloeden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accepteren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‘de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’ </a:t>
            </a:r>
            <a:r>
              <a:rPr lang="en-US" dirty="0" err="1"/>
              <a:t>verandert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Culturen</a:t>
            </a:r>
            <a:r>
              <a:rPr lang="en-US" dirty="0"/>
              <a:t> </a:t>
            </a:r>
            <a:r>
              <a:rPr lang="en-US" dirty="0" err="1"/>
              <a:t>veranderen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rolverdeling</a:t>
            </a:r>
            <a:r>
              <a:rPr lang="en-US" dirty="0"/>
              <a:t>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mannen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 in Nederland nu </a:t>
            </a:r>
            <a:r>
              <a:rPr lang="en-US" dirty="0" err="1"/>
              <a:t>en</a:t>
            </a:r>
            <a:r>
              <a:rPr lang="en-US" dirty="0"/>
              <a:t> 60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geleden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opvattingen</a:t>
            </a:r>
            <a:r>
              <a:rPr lang="en-US" dirty="0"/>
              <a:t> op </a:t>
            </a:r>
            <a:r>
              <a:rPr lang="en-US" dirty="0" err="1"/>
              <a:t>seks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drugs van nu </a:t>
            </a:r>
            <a:r>
              <a:rPr lang="en-US" dirty="0" err="1"/>
              <a:t>en</a:t>
            </a:r>
            <a:r>
              <a:rPr lang="en-US" dirty="0"/>
              <a:t> ‘ </a:t>
            </a:r>
            <a:r>
              <a:rPr lang="en-US" dirty="0" err="1"/>
              <a:t>vroeger</a:t>
            </a:r>
            <a:r>
              <a:rPr lang="en-US" dirty="0"/>
              <a:t>’ 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opvattingen</a:t>
            </a:r>
            <a:r>
              <a:rPr lang="en-US" dirty="0"/>
              <a:t> over </a:t>
            </a:r>
            <a:r>
              <a:rPr lang="en-US" dirty="0" err="1"/>
              <a:t>opvoeden</a:t>
            </a:r>
            <a:r>
              <a:rPr lang="en-US" dirty="0"/>
              <a:t> van nu </a:t>
            </a:r>
            <a:r>
              <a:rPr lang="en-US" dirty="0" err="1"/>
              <a:t>en</a:t>
            </a:r>
            <a:r>
              <a:rPr lang="en-US" dirty="0"/>
              <a:t> ‘ </a:t>
            </a:r>
            <a:r>
              <a:rPr lang="en-US" dirty="0" err="1"/>
              <a:t>vroeger</a:t>
            </a:r>
            <a:r>
              <a:rPr lang="en-US" dirty="0"/>
              <a:t>’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063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0512B-FDBE-832E-A72F-ECA8A17C5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Meningen</a:t>
            </a:r>
            <a:r>
              <a:rPr lang="en-US" dirty="0"/>
              <a:t> van de </a:t>
            </a:r>
            <a:r>
              <a:rPr lang="en-US" dirty="0" err="1"/>
              <a:t>politiek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2C1BEA-DCC9-3657-FFA8-4321C734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Integreren</a:t>
            </a:r>
            <a:r>
              <a:rPr lang="en-US" dirty="0"/>
              <a:t> is </a:t>
            </a:r>
            <a:r>
              <a:rPr lang="en-US" dirty="0" err="1"/>
              <a:t>iets</a:t>
            </a:r>
            <a:r>
              <a:rPr lang="en-US" dirty="0"/>
              <a:t> wat je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, maar de </a:t>
            </a:r>
            <a:r>
              <a:rPr lang="en-US" dirty="0" err="1"/>
              <a:t>politiek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er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 </a:t>
            </a:r>
            <a:r>
              <a:rPr lang="en-US" dirty="0" err="1"/>
              <a:t>Daarom</a:t>
            </a:r>
            <a:r>
              <a:rPr lang="en-US" dirty="0"/>
              <a:t> is het </a:t>
            </a: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hoe de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over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We </a:t>
            </a:r>
            <a:r>
              <a:rPr lang="en-US" dirty="0" err="1"/>
              <a:t>behandelen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stromingen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christendemocraten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liberalen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sociaaldemocraten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populisten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095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82B21-7E78-4190-6888-06D39434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Christendemocraten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F1D78D-19D2-E7BC-53FD-2C896188E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partijen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 CDA, </a:t>
            </a:r>
            <a:r>
              <a:rPr lang="en-US" dirty="0" err="1"/>
              <a:t>ChristenUnie</a:t>
            </a:r>
            <a:r>
              <a:rPr lang="en-US" dirty="0"/>
              <a:t> (CU) </a:t>
            </a:r>
            <a:r>
              <a:rPr lang="en-US" dirty="0" err="1"/>
              <a:t>en</a:t>
            </a:r>
            <a:r>
              <a:rPr lang="en-US" dirty="0"/>
              <a:t> de SGP;</a:t>
            </a:r>
          </a:p>
          <a:p>
            <a:endParaRPr lang="en-US" dirty="0"/>
          </a:p>
          <a:p>
            <a:r>
              <a:rPr lang="en-US" dirty="0"/>
              <a:t>SGP </a:t>
            </a:r>
            <a:r>
              <a:rPr lang="en-US" dirty="0" err="1"/>
              <a:t>en</a:t>
            </a:r>
            <a:r>
              <a:rPr lang="en-US" dirty="0"/>
              <a:t> CU </a:t>
            </a:r>
            <a:r>
              <a:rPr lang="en-US" dirty="0" err="1"/>
              <a:t>stellen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Christendom </a:t>
            </a:r>
            <a:r>
              <a:rPr lang="en-US" dirty="0" err="1"/>
              <a:t>bij</a:t>
            </a:r>
            <a:r>
              <a:rPr lang="en-US" dirty="0"/>
              <a:t> Nederland </a:t>
            </a:r>
            <a:r>
              <a:rPr lang="en-US" dirty="0" err="1"/>
              <a:t>hoort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zo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Christelijke</a:t>
            </a:r>
            <a:r>
              <a:rPr lang="en-US" dirty="0"/>
              <a:t> </a:t>
            </a:r>
            <a:r>
              <a:rPr lang="en-US" dirty="0" err="1"/>
              <a:t>feestdagen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de </a:t>
            </a:r>
            <a:r>
              <a:rPr lang="en-US" dirty="0" err="1"/>
              <a:t>enige</a:t>
            </a:r>
            <a:r>
              <a:rPr lang="en-US" dirty="0"/>
              <a:t> </a:t>
            </a:r>
            <a:r>
              <a:rPr lang="en-US" dirty="0" err="1"/>
              <a:t>landelijke</a:t>
            </a:r>
            <a:r>
              <a:rPr lang="en-US" dirty="0"/>
              <a:t> </a:t>
            </a:r>
            <a:r>
              <a:rPr lang="en-US" dirty="0" err="1"/>
              <a:t>feestdagen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CDA is minder </a:t>
            </a:r>
            <a:r>
              <a:rPr lang="en-US" dirty="0" err="1"/>
              <a:t>streng</a:t>
            </a:r>
            <a:r>
              <a:rPr lang="en-US" dirty="0"/>
              <a:t>, maar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 met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godsdiensten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helemaal</a:t>
            </a:r>
            <a:r>
              <a:rPr lang="en-US" dirty="0"/>
              <a:t> op de eigen </a:t>
            </a:r>
            <a:r>
              <a:rPr lang="en-US" dirty="0" err="1"/>
              <a:t>cultuur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richten</a:t>
            </a:r>
            <a:br>
              <a:rPr lang="en-US" dirty="0"/>
            </a:br>
            <a:r>
              <a:rPr lang="en-US" dirty="0" err="1"/>
              <a:t>Uitgangspunt</a:t>
            </a:r>
            <a:r>
              <a:rPr lang="en-US" dirty="0"/>
              <a:t>: </a:t>
            </a:r>
            <a:r>
              <a:rPr lang="en-US" dirty="0" err="1"/>
              <a:t>tempels</a:t>
            </a:r>
            <a:r>
              <a:rPr lang="en-US" dirty="0"/>
              <a:t>, </a:t>
            </a:r>
            <a:r>
              <a:rPr lang="en-US" dirty="0" err="1"/>
              <a:t>moskeeën</a:t>
            </a:r>
            <a:r>
              <a:rPr lang="en-US" dirty="0"/>
              <a:t>, </a:t>
            </a:r>
            <a:r>
              <a:rPr lang="en-US" dirty="0" err="1"/>
              <a:t>islamitische</a:t>
            </a:r>
            <a:r>
              <a:rPr lang="en-US" dirty="0"/>
              <a:t> </a:t>
            </a:r>
            <a:r>
              <a:rPr lang="en-US" dirty="0" err="1"/>
              <a:t>scholen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mag </a:t>
            </a:r>
            <a:r>
              <a:rPr lang="en-US" dirty="0" err="1"/>
              <a:t>allemaal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Zo lang je maar left </a:t>
            </a:r>
            <a:r>
              <a:rPr lang="en-US" dirty="0" err="1"/>
              <a:t>volgens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13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E5E45-D759-652B-A860-D8C40A17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Liberalen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2F822B-E912-51C1-77BA-D29D8771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partien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VVD </a:t>
            </a:r>
            <a:r>
              <a:rPr lang="en-US" dirty="0" err="1"/>
              <a:t>en</a:t>
            </a:r>
            <a:r>
              <a:rPr lang="en-US" dirty="0"/>
              <a:t> D66.</a:t>
            </a:r>
          </a:p>
          <a:p>
            <a:endParaRPr lang="en-US" dirty="0"/>
          </a:p>
          <a:p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burgers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individuele</a:t>
            </a:r>
            <a:r>
              <a:rPr lang="en-US" dirty="0"/>
              <a:t> </a:t>
            </a:r>
            <a:r>
              <a:rPr lang="en-US" dirty="0" err="1"/>
              <a:t>vrijheid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eigen </a:t>
            </a:r>
            <a:r>
              <a:rPr lang="en-US" dirty="0" err="1"/>
              <a:t>verantwoordelijkheid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Nieuwkomers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(</a:t>
            </a:r>
            <a:r>
              <a:rPr lang="en-US" dirty="0" err="1"/>
              <a:t>dus</a:t>
            </a:r>
            <a:r>
              <a:rPr lang="en-US" dirty="0"/>
              <a:t>)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de </a:t>
            </a:r>
            <a:r>
              <a:rPr lang="en-US" dirty="0" err="1"/>
              <a:t>Nederlandse</a:t>
            </a:r>
            <a:r>
              <a:rPr lang="en-US" dirty="0"/>
              <a:t> taal </a:t>
            </a:r>
            <a:r>
              <a:rPr lang="en-US" dirty="0" err="1"/>
              <a:t>leren</a:t>
            </a:r>
            <a:r>
              <a:rPr lang="en-US" dirty="0"/>
              <a:t>;</a:t>
            </a:r>
          </a:p>
          <a:p>
            <a:r>
              <a:rPr lang="en-US" dirty="0" err="1"/>
              <a:t>Nieuwekomers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aanpassen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 van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cultuur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 err="1"/>
              <a:t>Liberalen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gelijkwaardigheid</a:t>
            </a:r>
            <a:r>
              <a:rPr lang="en-US" dirty="0"/>
              <a:t> erg </a:t>
            </a:r>
            <a:r>
              <a:rPr lang="en-US" dirty="0" err="1"/>
              <a:t>belangrijk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Je </a:t>
            </a:r>
            <a:r>
              <a:rPr lang="en-US" dirty="0" err="1"/>
              <a:t>afkomstmag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op je </a:t>
            </a:r>
            <a:r>
              <a:rPr lang="en-US" dirty="0" err="1"/>
              <a:t>positie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02349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1023</Words>
  <Application>Microsoft Office PowerPoint</Application>
  <PresentationFormat>Breedbeeld</PresentationFormat>
  <Paragraphs>88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H4: Samenleven</vt:lpstr>
      <vt:lpstr>Segregatie</vt:lpstr>
      <vt:lpstr>Assimilatie</vt:lpstr>
      <vt:lpstr>Integratie</vt:lpstr>
      <vt:lpstr>H4.2: Integratie en de politiek</vt:lpstr>
      <vt:lpstr>Allemaal aanpassen</vt:lpstr>
      <vt:lpstr>Meningen van de politiek</vt:lpstr>
      <vt:lpstr>Christendemocraten</vt:lpstr>
      <vt:lpstr>Liberalen</vt:lpstr>
      <vt:lpstr>Sociaaldemocraten</vt:lpstr>
      <vt:lpstr>Populisten</vt:lpstr>
      <vt:lpstr>Tweedeling in Europa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H4: Samenleven</dc:title>
  <dc:creator>Fluitsma, D.W.P.M. (Daniel)</dc:creator>
  <cp:lastModifiedBy>Fluitsma, D.W.P.M. (Daniel)</cp:lastModifiedBy>
  <cp:revision>1</cp:revision>
  <dcterms:created xsi:type="dcterms:W3CDTF">2023-11-14T15:00:58Z</dcterms:created>
  <dcterms:modified xsi:type="dcterms:W3CDTF">2023-11-15T09:28:53Z</dcterms:modified>
</cp:coreProperties>
</file>